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080625" cy="7559675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546" y="-7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399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399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60D98B1-9BFF-444F-A908-CBE261EFCA31}" type="slidenum">
              <a:t>‹#›</a:t>
            </a:fld>
            <a:endParaRPr lang="en-GB" sz="14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6999" y="812520"/>
            <a:ext cx="5345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19"/>
            <a:ext cx="6047639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399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399"/>
            <a:ext cx="3280679" cy="5342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14722052-B379-4090-9DC0-F13CD433417C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>
        <a:ln>
          <a:noFill/>
        </a:ln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C4FD1C-4A93-4137-AEF2-ABDC64F99B0D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B250A3-6783-44B5-9235-23A4B9B8ADB7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00E69A-9FCC-433B-AE45-84F458E460B6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EBE0F9-1C9F-4277-8906-06EFA387D377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29B167-2816-4C44-8382-8B3072E47DB2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849003-DFD9-4AEA-8653-7E31E7331758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A9D9D5-211A-4AE7-B4A8-9B2B0A69631B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5EDDDD-DD4F-4F64-8090-F8E78C6BE7D4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7BA753-8102-4181-B73C-2A5F647514BD}" type="slidenum">
              <a:t>‹#›</a:t>
            </a:fld>
            <a:endParaRPr lang="en-GB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31B3F9-CF07-46BD-9F28-3E3C4AF2A1F6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F6F9F6-DF3A-46E2-A777-11174F98ED4F}" type="slidenum">
              <a:t>‹#›</a:t>
            </a:fld>
            <a:endParaRPr lang="en-GB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39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GB" sz="3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GB" sz="3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GB" sz="28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GB" sz="24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GB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</a:defRPr>
            </a:lvl5pPr>
            <a:lvl6pPr marL="2591999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</a:defRPr>
            </a:lvl6pPr>
            <a:lvl7pPr marL="3023999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GB" sz="2000" b="0" i="0" u="none" strike="noStrike" kern="1200">
                <a:ln>
                  <a:noFill/>
                </a:ln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79" cy="521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79" cy="5212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n-GB" sz="1400" kern="1200">
                <a:latin typeface="Times New Roman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3EB35029-9F41-4077-904A-3A4480A06B30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hangingPunct="0">
        <a:tabLst/>
        <a:defRPr lang="en-GB" sz="4400" b="0" i="0" u="none" strike="noStrike" kern="1200">
          <a:ln>
            <a:noFill/>
          </a:ln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GB" sz="3200" b="0" i="0" u="none" strike="noStrike" kern="1200">
          <a:ln>
            <a:noFill/>
          </a:ln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/>
            </a:r>
            <a:b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  <a:t/>
            </a:r>
            <a:b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/>
            </a:r>
            <a:b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>'No </a:t>
            </a:r>
            <a: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  <a:t>known antidote': </a:t>
            </a:r>
            <a:r>
              <a:rPr lang="en-GB" dirty="0" err="1">
                <a:latin typeface="Arial" pitchFamily="18"/>
                <a:ea typeface="Arial Unicode MS" pitchFamily="2"/>
                <a:cs typeface="Arial Unicode MS" pitchFamily="2"/>
              </a:rPr>
              <a:t>Paraquat</a:t>
            </a:r>
            <a: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  <a:t> and its domestic users in Britain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en-GB" dirty="0" smtClean="0"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lvl="0" indent="0" algn="ctr">
              <a:buNone/>
            </a:pPr>
            <a:endParaRPr lang="en-GB" dirty="0"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lvl="0" indent="0" algn="ctr">
              <a:buNone/>
            </a:pPr>
            <a:endParaRPr lang="en-GB" dirty="0" smtClean="0"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lvl="0" indent="0" algn="ctr">
              <a:buNone/>
            </a:pP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>Cat </a:t>
            </a:r>
            <a: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  <a:t>Rushmore</a:t>
            </a:r>
          </a:p>
          <a:p>
            <a:pPr marL="0" lvl="0" indent="0" algn="ctr">
              <a:buNone/>
            </a:pPr>
            <a:r>
              <a:rPr lang="en-GB" dirty="0">
                <a:latin typeface="Arial" pitchFamily="18"/>
                <a:ea typeface="Arial Unicode MS" pitchFamily="2"/>
                <a:cs typeface="Arial Unicode MS" pitchFamily="2"/>
              </a:rPr>
              <a:t>Oxford Brookes </a:t>
            </a: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>University</a:t>
            </a:r>
          </a:p>
          <a:p>
            <a:pPr marL="0" lvl="0" indent="0" algn="ctr">
              <a:buNone/>
            </a:pPr>
            <a:r>
              <a:rPr lang="en-GB" dirty="0" smtClean="0">
                <a:latin typeface="Arial" pitchFamily="18"/>
                <a:ea typeface="Arial Unicode MS" pitchFamily="2"/>
                <a:cs typeface="Arial Unicode MS" pitchFamily="2"/>
              </a:rPr>
              <a:t>Science Museum</a:t>
            </a:r>
          </a:p>
          <a:p>
            <a:pPr marL="0" lvl="0" indent="0" algn="ctr">
              <a:buNone/>
            </a:pPr>
            <a:endParaRPr lang="en-GB" dirty="0"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lvl="0" indent="0" algn="ctr">
              <a:buNone/>
            </a:pPr>
            <a:endParaRPr lang="en-GB" dirty="0">
              <a:latin typeface="Arial" pitchFamily="18"/>
              <a:ea typeface="Arial Unicode MS" pitchFamily="2"/>
              <a:cs typeface="Arial Unicode MS" pitchFamily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731599" y="182880"/>
            <a:ext cx="6616080" cy="5721120"/>
          </a:xfrm>
        </p:spPr>
      </p:pic>
      <p:sp>
        <p:nvSpPr>
          <p:cNvPr id="4" name="TextBox 3"/>
          <p:cNvSpPr txBox="1"/>
          <p:nvPr/>
        </p:nvSpPr>
        <p:spPr>
          <a:xfrm>
            <a:off x="1620000" y="5903999"/>
            <a:ext cx="7020000" cy="1468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rtl="0" hangingPunct="0">
              <a:buNone/>
              <a:tabLst/>
            </a:pP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ICI, display ad, The Times,</a:t>
            </a:r>
            <a:b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 p.9, 01 July 1963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823119" y="301320"/>
            <a:ext cx="5600879" cy="5851799"/>
          </a:xfrm>
        </p:spPr>
      </p:pic>
      <p:sp>
        <p:nvSpPr>
          <p:cNvPr id="4" name="TextBox 3"/>
          <p:cNvSpPr txBox="1"/>
          <p:nvPr/>
        </p:nvSpPr>
        <p:spPr>
          <a:xfrm>
            <a:off x="1927799" y="6263999"/>
            <a:ext cx="6784199" cy="1250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rtl="0" hangingPunct="0">
              <a:buNone/>
              <a:tabLst/>
            </a:pP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ICI, display ad, The Times,</a:t>
            </a:r>
            <a:b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 p.9, 01 July 1963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GB">
                <a:latin typeface="Arial" pitchFamily="18"/>
                <a:ea typeface="Arial Unicode MS" pitchFamily="2"/>
                <a:cs typeface="Arial Unicode MS" pitchFamily="2"/>
              </a:rPr>
              <a:t>  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973080" y="470880"/>
            <a:ext cx="3130919" cy="5505119"/>
          </a:xfrm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824000" y="648000"/>
            <a:ext cx="3960000" cy="44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55999" y="6048000"/>
            <a:ext cx="6784199" cy="1250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rtl="0" hangingPunct="0">
              <a:buNone/>
              <a:tabLst/>
            </a:pP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ICI, display ad, The Times,</a:t>
            </a:r>
            <a:b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</a:br>
            <a:r>
              <a:rPr lang="en-GB" sz="4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 p.9, 01 July 1963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031999" y="301320"/>
            <a:ext cx="5760000" cy="6610679"/>
          </a:xfrm>
        </p:spPr>
      </p:pic>
      <p:sp>
        <p:nvSpPr>
          <p:cNvPr id="4" name="TextBox 3"/>
          <p:cNvSpPr txBox="1"/>
          <p:nvPr/>
        </p:nvSpPr>
        <p:spPr>
          <a:xfrm>
            <a:off x="365040" y="5067000"/>
            <a:ext cx="3522959" cy="18449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5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550" b="0" i="0" u="none" strike="noStrike" kern="120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ICI , display ad, </a:t>
            </a: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5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550" b="0" i="0" u="none" strike="noStrike" kern="120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The Times, 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5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550" b="0" i="0" u="none" strike="noStrike" kern="120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p. ii, 07 Dec. 1964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608000" y="403200"/>
            <a:ext cx="4715999" cy="6868799"/>
          </a:xfrm>
        </p:spPr>
      </p:pic>
      <p:sp>
        <p:nvSpPr>
          <p:cNvPr id="4" name="TextBox 3"/>
          <p:cNvSpPr txBox="1"/>
          <p:nvPr/>
        </p:nvSpPr>
        <p:spPr>
          <a:xfrm>
            <a:off x="499680" y="330120"/>
            <a:ext cx="2524319" cy="2837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420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420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420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420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420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4200" b="0" i="0" u="none" strike="noStrike" kern="1200" dirty="0" smtClean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1966</a:t>
            </a:r>
            <a:endParaRPr lang="en-GB" sz="4200" b="0" i="0" u="none" strike="noStrike" kern="1200" dirty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</a:pPr>
            <a:r>
              <a:rPr lang="en-GB" sz="420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display </a:t>
            </a: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ad, 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420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Daily Mail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420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420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April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4751999" y="259200"/>
            <a:ext cx="4622399" cy="7228799"/>
          </a:xfrm>
        </p:spPr>
      </p:pic>
      <p:sp>
        <p:nvSpPr>
          <p:cNvPr id="4" name="TextBox 3"/>
          <p:cNvSpPr txBox="1"/>
          <p:nvPr/>
        </p:nvSpPr>
        <p:spPr>
          <a:xfrm>
            <a:off x="560160" y="302400"/>
            <a:ext cx="3039839" cy="2145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 smtClean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1971</a:t>
            </a:r>
            <a:endParaRPr lang="en-GB" sz="3650" b="0" i="0" u="none" strike="noStrike" kern="1200" dirty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Display ad, 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The Daily Mail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April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885119" y="1296000"/>
            <a:ext cx="5618879" cy="5851799"/>
          </a:xfrm>
        </p:spPr>
      </p:pic>
      <p:sp>
        <p:nvSpPr>
          <p:cNvPr id="4" name="TextBox 3"/>
          <p:cNvSpPr txBox="1"/>
          <p:nvPr/>
        </p:nvSpPr>
        <p:spPr>
          <a:xfrm>
            <a:off x="144000" y="198360"/>
            <a:ext cx="3772800" cy="2033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 smtClean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HO305/32</a:t>
            </a:r>
            <a:endParaRPr lang="en-GB" sz="3650" b="0" i="0" u="none" strike="noStrike" kern="1200" dirty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1001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National Archives, 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Kew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GB"/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2880000" y="1563479"/>
            <a:ext cx="6720840" cy="5577120"/>
          </a:xfrm>
        </p:spPr>
      </p:pic>
      <p:sp>
        <p:nvSpPr>
          <p:cNvPr id="4" name="TextBox 3"/>
          <p:cNvSpPr txBox="1"/>
          <p:nvPr/>
        </p:nvSpPr>
        <p:spPr>
          <a:xfrm>
            <a:off x="460800" y="301320"/>
            <a:ext cx="2203199" cy="21455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dirty="0"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endParaRPr lang="en-GB" sz="3650" b="0" i="0" u="none" strike="noStrike" kern="1200" dirty="0" smtClean="0">
              <a:ln>
                <a:noFill/>
              </a:ln>
              <a:solidFill>
                <a:srgbClr val="262626"/>
              </a:solidFill>
              <a:latin typeface="Times-Roman" pitchFamily="16"/>
              <a:ea typeface="Times-Roman" pitchFamily="16"/>
              <a:cs typeface="Times-Roman" pitchFamily="16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 smtClean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Daily </a:t>
            </a: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Mail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30 Aug.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1972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50"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defRPr>
            </a:pPr>
            <a:r>
              <a:rPr lang="en-GB" sz="3650" b="0" i="0" u="none" strike="noStrike" kern="1200" dirty="0">
                <a:ln>
                  <a:noFill/>
                </a:ln>
                <a:solidFill>
                  <a:srgbClr val="262626"/>
                </a:solidFill>
                <a:latin typeface="Times-Roman" pitchFamily="16"/>
                <a:ea typeface="Times-Roman" pitchFamily="16"/>
                <a:cs typeface="Times-Roman" pitchFamily="16"/>
              </a:rPr>
              <a:t>p.6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54</Words>
  <Application>Microsoft Office PowerPoint</Application>
  <PresentationFormat>On-screen Show (4:3)</PresentationFormat>
  <Paragraphs>59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Default</vt:lpstr>
      <vt:lpstr>   'No known antidote': Paraquat and its domestic users in Britain</vt:lpstr>
      <vt:lpstr>Slide 2</vt:lpstr>
      <vt:lpstr>Slide 3</vt:lpstr>
      <vt:lpstr>  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'No known antidote': Paraquat and its domestic users in Britain</dc:title>
  <dc:creator>Dominic Berry</dc:creator>
  <cp:lastModifiedBy>ph09djb</cp:lastModifiedBy>
  <cp:revision>3</cp:revision>
  <dcterms:created xsi:type="dcterms:W3CDTF">2014-01-09T17:40:17Z</dcterms:created>
  <dcterms:modified xsi:type="dcterms:W3CDTF">2014-01-10T09:26:29Z</dcterms:modified>
</cp:coreProperties>
</file>